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0" r:id="rId3"/>
    <p:sldId id="264" r:id="rId4"/>
    <p:sldId id="265" r:id="rId5"/>
    <p:sldId id="271" r:id="rId6"/>
    <p:sldId id="269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000000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74FC3-D763-4B4B-A0BB-E2B74380C386}" v="28" dt="2022-03-03T19:43:14.113"/>
    <p1510:client id="{A42D71A4-42D8-44DB-ABB8-7E16AA1F4367}" v="5" dt="2022-03-04T04:22:29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Burnham" userId="de05dfa254aaa185" providerId="LiveId" clId="{A42D71A4-42D8-44DB-ABB8-7E16AA1F4367}"/>
    <pc:docChg chg="custSel addSld modSld">
      <pc:chgData name="John Burnham" userId="de05dfa254aaa185" providerId="LiveId" clId="{A42D71A4-42D8-44DB-ABB8-7E16AA1F4367}" dt="2022-03-04T04:29:09.130" v="94" actId="14100"/>
      <pc:docMkLst>
        <pc:docMk/>
      </pc:docMkLst>
      <pc:sldChg chg="modSp mod">
        <pc:chgData name="John Burnham" userId="de05dfa254aaa185" providerId="LiveId" clId="{A42D71A4-42D8-44DB-ABB8-7E16AA1F4367}" dt="2022-03-04T03:54:56.673" v="53" actId="20577"/>
        <pc:sldMkLst>
          <pc:docMk/>
          <pc:sldMk cId="3396422162" sldId="265"/>
        </pc:sldMkLst>
        <pc:spChg chg="mod">
          <ac:chgData name="John Burnham" userId="de05dfa254aaa185" providerId="LiveId" clId="{A42D71A4-42D8-44DB-ABB8-7E16AA1F4367}" dt="2022-03-04T03:54:56.673" v="53" actId="20577"/>
          <ac:spMkLst>
            <pc:docMk/>
            <pc:sldMk cId="3396422162" sldId="265"/>
            <ac:spMk id="18" creationId="{39AAFF3A-6A3B-473C-9572-DCE4EB5584A4}"/>
          </ac:spMkLst>
        </pc:spChg>
      </pc:sldChg>
      <pc:sldChg chg="addSp delSp modSp mod">
        <pc:chgData name="John Burnham" userId="de05dfa254aaa185" providerId="LiveId" clId="{A42D71A4-42D8-44DB-ABB8-7E16AA1F4367}" dt="2022-03-04T04:17:24.994" v="77" actId="1076"/>
        <pc:sldMkLst>
          <pc:docMk/>
          <pc:sldMk cId="230807093" sldId="269"/>
        </pc:sldMkLst>
        <pc:picChg chg="add ord">
          <ac:chgData name="John Burnham" userId="de05dfa254aaa185" providerId="LiveId" clId="{A42D71A4-42D8-44DB-ABB8-7E16AA1F4367}" dt="2022-03-04T04:17:17.538" v="76" actId="167"/>
          <ac:picMkLst>
            <pc:docMk/>
            <pc:sldMk cId="230807093" sldId="269"/>
            <ac:picMk id="3" creationId="{291D835C-B744-4868-B257-C1DF7BDCC69A}"/>
          </ac:picMkLst>
        </pc:picChg>
        <pc:picChg chg="add mod ord">
          <ac:chgData name="John Burnham" userId="de05dfa254aaa185" providerId="LiveId" clId="{A42D71A4-42D8-44DB-ABB8-7E16AA1F4367}" dt="2022-03-04T04:17:24.994" v="77" actId="1076"/>
          <ac:picMkLst>
            <pc:docMk/>
            <pc:sldMk cId="230807093" sldId="269"/>
            <ac:picMk id="4" creationId="{C0936460-3EE5-4927-BE6E-962A3B9AA4CD}"/>
          </ac:picMkLst>
        </pc:picChg>
        <pc:picChg chg="del">
          <ac:chgData name="John Burnham" userId="de05dfa254aaa185" providerId="LiveId" clId="{A42D71A4-42D8-44DB-ABB8-7E16AA1F4367}" dt="2022-03-04T04:10:11.680" v="54" actId="478"/>
          <ac:picMkLst>
            <pc:docMk/>
            <pc:sldMk cId="230807093" sldId="269"/>
            <ac:picMk id="5" creationId="{CA0D9783-A0CA-4B29-A54C-D21412955538}"/>
          </ac:picMkLst>
        </pc:picChg>
      </pc:sldChg>
      <pc:sldChg chg="addSp delSp modSp add mod">
        <pc:chgData name="John Burnham" userId="de05dfa254aaa185" providerId="LiveId" clId="{A42D71A4-42D8-44DB-ABB8-7E16AA1F4367}" dt="2022-03-04T04:16:54.556" v="74"/>
        <pc:sldMkLst>
          <pc:docMk/>
          <pc:sldMk cId="1786370141" sldId="272"/>
        </pc:sldMkLst>
        <pc:picChg chg="del">
          <ac:chgData name="John Burnham" userId="de05dfa254aaa185" providerId="LiveId" clId="{A42D71A4-42D8-44DB-ABB8-7E16AA1F4367}" dt="2022-03-04T04:10:29.737" v="57" actId="478"/>
          <ac:picMkLst>
            <pc:docMk/>
            <pc:sldMk cId="1786370141" sldId="272"/>
            <ac:picMk id="3" creationId="{291D835C-B744-4868-B257-C1DF7BDCC69A}"/>
          </ac:picMkLst>
        </pc:picChg>
        <pc:picChg chg="add mod">
          <ac:chgData name="John Burnham" userId="de05dfa254aaa185" providerId="LiveId" clId="{A42D71A4-42D8-44DB-ABB8-7E16AA1F4367}" dt="2022-03-04T04:16:42.047" v="73" actId="1076"/>
          <ac:picMkLst>
            <pc:docMk/>
            <pc:sldMk cId="1786370141" sldId="272"/>
            <ac:picMk id="4" creationId="{A1429C01-F823-4139-82FB-523624627240}"/>
          </ac:picMkLst>
        </pc:picChg>
        <pc:picChg chg="add">
          <ac:chgData name="John Burnham" userId="de05dfa254aaa185" providerId="LiveId" clId="{A42D71A4-42D8-44DB-ABB8-7E16AA1F4367}" dt="2022-03-04T04:16:54.556" v="74"/>
          <ac:picMkLst>
            <pc:docMk/>
            <pc:sldMk cId="1786370141" sldId="272"/>
            <ac:picMk id="5" creationId="{F0E6AEBE-E4E9-45A0-BB97-AEDE56969136}"/>
          </ac:picMkLst>
        </pc:picChg>
      </pc:sldChg>
      <pc:sldChg chg="addSp delSp add mod">
        <pc:chgData name="John Burnham" userId="de05dfa254aaa185" providerId="LiveId" clId="{A42D71A4-42D8-44DB-ABB8-7E16AA1F4367}" dt="2022-03-04T04:17:37.743" v="78"/>
        <pc:sldMkLst>
          <pc:docMk/>
          <pc:sldMk cId="4284052430" sldId="273"/>
        </pc:sldMkLst>
        <pc:picChg chg="add">
          <ac:chgData name="John Burnham" userId="de05dfa254aaa185" providerId="LiveId" clId="{A42D71A4-42D8-44DB-ABB8-7E16AA1F4367}" dt="2022-03-04T04:14:30.286" v="66" actId="22"/>
          <ac:picMkLst>
            <pc:docMk/>
            <pc:sldMk cId="4284052430" sldId="273"/>
            <ac:picMk id="3" creationId="{B2ADE4BC-85C6-438F-92BD-728CA96A5B50}"/>
          </ac:picMkLst>
        </pc:picChg>
        <pc:picChg chg="del">
          <ac:chgData name="John Burnham" userId="de05dfa254aaa185" providerId="LiveId" clId="{A42D71A4-42D8-44DB-ABB8-7E16AA1F4367}" dt="2022-03-04T04:14:26.629" v="65" actId="478"/>
          <ac:picMkLst>
            <pc:docMk/>
            <pc:sldMk cId="4284052430" sldId="273"/>
            <ac:picMk id="4" creationId="{A1429C01-F823-4139-82FB-523624627240}"/>
          </ac:picMkLst>
        </pc:picChg>
        <pc:picChg chg="add">
          <ac:chgData name="John Burnham" userId="de05dfa254aaa185" providerId="LiveId" clId="{A42D71A4-42D8-44DB-ABB8-7E16AA1F4367}" dt="2022-03-04T04:17:37.743" v="78"/>
          <ac:picMkLst>
            <pc:docMk/>
            <pc:sldMk cId="4284052430" sldId="273"/>
            <ac:picMk id="5" creationId="{B30A8168-16F9-4269-8519-F2688673BE6F}"/>
          </ac:picMkLst>
        </pc:picChg>
      </pc:sldChg>
      <pc:sldChg chg="addSp delSp modSp add mod">
        <pc:chgData name="John Burnham" userId="de05dfa254aaa185" providerId="LiveId" clId="{A42D71A4-42D8-44DB-ABB8-7E16AA1F4367}" dt="2022-03-04T04:29:09.130" v="94" actId="14100"/>
        <pc:sldMkLst>
          <pc:docMk/>
          <pc:sldMk cId="3644033301" sldId="274"/>
        </pc:sldMkLst>
        <pc:spChg chg="add mod">
          <ac:chgData name="John Burnham" userId="de05dfa254aaa185" providerId="LiveId" clId="{A42D71A4-42D8-44DB-ABB8-7E16AA1F4367}" dt="2022-03-04T04:29:09.130" v="94" actId="14100"/>
          <ac:spMkLst>
            <pc:docMk/>
            <pc:sldMk cId="3644033301" sldId="274"/>
            <ac:spMk id="6" creationId="{07923BC0-B704-4F9D-B8E1-6C6F0E30C47F}"/>
          </ac:spMkLst>
        </pc:spChg>
        <pc:picChg chg="add mod">
          <ac:chgData name="John Burnham" userId="de05dfa254aaa185" providerId="LiveId" clId="{A42D71A4-42D8-44DB-ABB8-7E16AA1F4367}" dt="2022-03-04T04:28:23.600" v="89" actId="14100"/>
          <ac:picMkLst>
            <pc:docMk/>
            <pc:sldMk cId="3644033301" sldId="274"/>
            <ac:picMk id="2" creationId="{FD2B4C99-D2EF-4B55-A0C6-D472DEB111AF}"/>
          </ac:picMkLst>
        </pc:picChg>
        <pc:picChg chg="del">
          <ac:chgData name="John Burnham" userId="de05dfa254aaa185" providerId="LiveId" clId="{A42D71A4-42D8-44DB-ABB8-7E16AA1F4367}" dt="2022-03-04T04:18:41.812" v="81" actId="478"/>
          <ac:picMkLst>
            <pc:docMk/>
            <pc:sldMk cId="3644033301" sldId="274"/>
            <ac:picMk id="3" creationId="{B2ADE4BC-85C6-438F-92BD-728CA96A5B50}"/>
          </ac:picMkLst>
        </pc:picChg>
        <pc:picChg chg="add mod">
          <ac:chgData name="John Burnham" userId="de05dfa254aaa185" providerId="LiveId" clId="{A42D71A4-42D8-44DB-ABB8-7E16AA1F4367}" dt="2022-03-04T04:22:33.084" v="84" actId="1076"/>
          <ac:picMkLst>
            <pc:docMk/>
            <pc:sldMk cId="3644033301" sldId="274"/>
            <ac:picMk id="4" creationId="{9B361497-0DE2-412F-9A2E-270152CA0472}"/>
          </ac:picMkLst>
        </pc:picChg>
        <pc:picChg chg="del">
          <ac:chgData name="John Burnham" userId="de05dfa254aaa185" providerId="LiveId" clId="{A42D71A4-42D8-44DB-ABB8-7E16AA1F4367}" dt="2022-03-04T04:18:38.278" v="80" actId="478"/>
          <ac:picMkLst>
            <pc:docMk/>
            <pc:sldMk cId="3644033301" sldId="274"/>
            <ac:picMk id="5" creationId="{B30A8168-16F9-4269-8519-F2688673BE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BD21-92B6-4768-BE04-A6C7D93CA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E254E-BCF0-4145-BA4B-6E449D585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906F9-9D03-472A-AE7D-7558E343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9DA3C-A5D8-4B62-A2DA-31A0D0ED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7C22C-5722-467D-82AB-CB538AF7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9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2920-5A1E-4EA4-9F5A-149F7DCB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8F825-0C2F-4900-8CAA-6C69FD756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31D56-3886-4577-99B5-1C1F13B0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04C1-E1B7-403C-A343-2CA9F25E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03D2-A21E-4D33-A293-3FB49895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4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5768-2D28-4854-AE39-CAC26067A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B9B08-FCE8-4426-8D86-F64071E0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E33C-85FA-4C4F-A330-F6414FCF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C5943-FB17-461A-9FDC-AC5EC598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A24F-D834-4F26-9405-923C9F99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F534-E0C0-4F17-B980-E7A3F2D6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D593-D938-4488-B7D1-9A909EF04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0C62-7829-4151-AAEF-C463CC67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C393A-68BF-4A74-8BF0-965D0C30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5007B-4C76-40F1-B2FE-B38EB3A7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9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52C2-D70F-4B2E-94C3-7B34297D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57127-3836-408D-A604-511627EC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BE20-80D6-4253-A199-976E707B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ED6B-1783-4012-BD91-C23741C7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99E9-78AC-4D6E-8229-0EA194F9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D872-503C-4162-A3C2-7ECB5D81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C6F2-5EDC-4948-8E2A-254619F31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F1CB-1E4D-462D-A6AA-6A2860813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D385F-1D3C-4861-980D-68F219DA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1C5C-0859-46C3-8361-CAE5D521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77EEE-DEC3-445B-834E-4846B690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C101-E723-45D5-AD60-DCB5FC798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7AC06-7FA1-4733-9F4D-8BAEE3674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FBB6B-6843-4C4E-95F9-1DEE941DE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ED45A-B6A1-4960-91B5-4E89B98F0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A959C-E93C-4C66-8BDA-17D3C3DEC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56769-687F-4584-B5EB-C65ABAC0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AF318-CFCE-40A8-8060-C0F58711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AD5BB-ACB9-482C-97AA-E5AEA775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C763-554E-42E8-8886-4E9717F5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BF66A-43B7-48BF-BAA6-0D2D8788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C730D-9E00-4680-ACBB-7FEBDE3A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DFC2D-DACC-4305-B43A-654BA23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D6BA4-2C10-44BA-91DB-32783513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1C515-F098-4116-852E-BEA39CBC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0E76E-784F-495A-99D3-B6E7FD18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938B-ADF1-4C49-A148-72F2BF8E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03A5-CA5F-4DE5-9E2B-86544CA3F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A4A47-F02A-49EB-8CE8-8EB2FC28A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B4F68-2753-443F-9D44-C6B2E86C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2CE0-9767-4887-8706-E2C5B720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C174B-7951-4FE1-BAA7-C57EA71E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9987-80A8-4FAB-8AB5-7FCFECF6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F15D9-66D3-4351-B014-33E45F75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D0185-D93C-4C87-8C5C-4B72C0B6F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E5BED-C196-41B0-872F-20500E58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72B7B-A4F3-4A3B-95C8-70D304F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0EAF1-633C-4623-9122-C682913F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2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645CB-A06E-4340-A14C-ABD35E79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257C-0EA1-47FD-A62D-13268C117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118B-8C91-4E47-BEF2-62ED0FB36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82F01-0EB4-4E9D-A1D1-CA6869F1F397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705C0-96D2-4A96-8C71-049FA7B8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662C4-06AF-4387-B9CC-C3B282986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A065C-BDF2-425C-B5E7-C83B12026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globo.tech/learning-center/install-freeipa-centos-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D9783-A0CA-4B29-A54C-D2141295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13787"/>
            <a:ext cx="12192000" cy="6971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E7DA3-1670-4667-BE23-8C8D1DF65959}"/>
              </a:ext>
            </a:extLst>
          </p:cNvPr>
          <p:cNvSpPr txBox="1"/>
          <p:nvPr/>
        </p:nvSpPr>
        <p:spPr>
          <a:xfrm>
            <a:off x="264301" y="194584"/>
            <a:ext cx="52709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Eras Bold ITC" panose="020B0907030504020204" pitchFamily="34" charset="0"/>
              </a:rPr>
              <a:t>BLUE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5CEE2-6A50-4026-9262-E835F3D0A8C5}"/>
              </a:ext>
            </a:extLst>
          </p:cNvPr>
          <p:cNvSpPr txBox="1"/>
          <p:nvPr/>
        </p:nvSpPr>
        <p:spPr>
          <a:xfrm flipH="1">
            <a:off x="264301" y="931072"/>
            <a:ext cx="82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Eras Bold ITC" panose="020B0907030504020204" pitchFamily="34" charset="0"/>
              </a:rPr>
              <a:t>Summary of Operations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235EC-BBED-4B8B-9F30-B375C294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87" y="648527"/>
            <a:ext cx="2255716" cy="162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63D86-4080-4120-AD37-F9680492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85" y="4902249"/>
            <a:ext cx="3333180" cy="1381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F27E85-8DC8-4952-ABA6-C713D6959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651" y="4581701"/>
            <a:ext cx="1231499" cy="1530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5EB03-C1F0-4D66-B8F9-C7DD73A60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432" y="1921503"/>
            <a:ext cx="2255716" cy="2255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54CF0E-2681-429D-A414-35B18ACA2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6" y="2683817"/>
            <a:ext cx="1936511" cy="1936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3AAA12-F66C-4A77-A956-76EFEB9EE673}"/>
              </a:ext>
            </a:extLst>
          </p:cNvPr>
          <p:cNvSpPr txBox="1"/>
          <p:nvPr/>
        </p:nvSpPr>
        <p:spPr>
          <a:xfrm>
            <a:off x="8174917" y="2222152"/>
            <a:ext cx="237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tellar" panose="020A0402060406010301" pitchFamily="18" charset="0"/>
                <a:cs typeface="Aharoni" panose="02010803020104030203" pitchFamily="2" charset="-79"/>
              </a:rPr>
              <a:t>E L K Stack</a:t>
            </a:r>
          </a:p>
        </p:txBody>
      </p:sp>
    </p:spTree>
    <p:extLst>
      <p:ext uri="{BB962C8B-B14F-4D97-AF65-F5344CB8AC3E}">
        <p14:creationId xmlns:p14="http://schemas.microsoft.com/office/powerpoint/2010/main" val="104311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D9783-A0CA-4B29-A54C-D2141295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13787"/>
            <a:ext cx="12192000" cy="6971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0FB817-7C06-41D1-902A-3C545FD6CF26}"/>
              </a:ext>
            </a:extLst>
          </p:cNvPr>
          <p:cNvSpPr txBox="1"/>
          <p:nvPr/>
        </p:nvSpPr>
        <p:spPr>
          <a:xfrm flipH="1">
            <a:off x="500722" y="325677"/>
            <a:ext cx="8359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oper Black" panose="0208090404030B020404" pitchFamily="18" charset="0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29F1D-BDA0-4D3A-8D1D-3B24B859151E}"/>
              </a:ext>
            </a:extLst>
          </p:cNvPr>
          <p:cNvSpPr txBox="1"/>
          <p:nvPr/>
        </p:nvSpPr>
        <p:spPr>
          <a:xfrm flipH="1">
            <a:off x="918151" y="1766170"/>
            <a:ext cx="110191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200" dirty="0">
                <a:latin typeface="Cooper Black" panose="0208090404030B020404" pitchFamily="18" charset="0"/>
              </a:rPr>
              <a:t> Review of Critical   </a:t>
            </a:r>
          </a:p>
          <a:p>
            <a:r>
              <a:rPr lang="en-US" sz="3200" dirty="0">
                <a:latin typeface="Cooper Black" panose="0208090404030B020404" pitchFamily="18" charset="0"/>
              </a:rPr>
              <a:t>     Vulnerabilities</a:t>
            </a: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3200" dirty="0">
              <a:latin typeface="Cooper Black" panose="0208090404030B020404" pitchFamily="18" charset="0"/>
            </a:endParaRP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200" dirty="0">
                <a:latin typeface="Cooper Black" panose="0208090404030B020404" pitchFamily="18" charset="0"/>
              </a:rPr>
              <a:t> Alerts Implemented</a:t>
            </a: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3200" dirty="0">
              <a:latin typeface="Cooper Black" panose="0208090404030B020404" pitchFamily="18" charset="0"/>
            </a:endParaRP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200" dirty="0">
                <a:latin typeface="Cooper Black" panose="0208090404030B020404" pitchFamily="18" charset="0"/>
              </a:rPr>
              <a:t> Hardening</a:t>
            </a: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sz="3200" dirty="0">
              <a:latin typeface="Cooper Black" panose="0208090404030B020404" pitchFamily="18" charset="0"/>
            </a:endParaRPr>
          </a:p>
          <a:p>
            <a:pPr marL="457200" indent="-4572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3200" dirty="0">
                <a:latin typeface="Cooper Black" panose="0208090404030B020404" pitchFamily="18" charset="0"/>
              </a:rPr>
              <a:t> Implementing Patches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2BE70-3929-4228-875A-AAEC1FE76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61" y="1438252"/>
            <a:ext cx="4742836" cy="353943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105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D9783-A0CA-4B29-A54C-D2141295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13787"/>
            <a:ext cx="12192000" cy="6971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E760CB-ADE7-42DE-A533-DBAE7EE5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" y="152116"/>
            <a:ext cx="12162574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1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D9783-A0CA-4B29-A54C-D2141295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13787"/>
            <a:ext cx="12192000" cy="6971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2D5ED-BC2C-4876-AF27-85F25CFB9C81}"/>
              </a:ext>
            </a:extLst>
          </p:cNvPr>
          <p:cNvSpPr txBox="1"/>
          <p:nvPr/>
        </p:nvSpPr>
        <p:spPr>
          <a:xfrm flipH="1">
            <a:off x="327553" y="244558"/>
            <a:ext cx="457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Review of Critical   </a:t>
            </a:r>
          </a:p>
          <a:p>
            <a:r>
              <a:rPr lang="en-US" sz="3600" dirty="0">
                <a:latin typeface="Cooper Black" panose="0208090404030B020404" pitchFamily="18" charset="0"/>
              </a:rPr>
              <a:t>Vulnerabilities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4067E-370C-4142-854A-ADA251B7AE74}"/>
              </a:ext>
            </a:extLst>
          </p:cNvPr>
          <p:cNvSpPr/>
          <p:nvPr/>
        </p:nvSpPr>
        <p:spPr>
          <a:xfrm>
            <a:off x="6573580" y="741895"/>
            <a:ext cx="4522522" cy="1453019"/>
          </a:xfrm>
          <a:prstGeom prst="roundRect">
            <a:avLst>
              <a:gd name="adj" fmla="val 4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FD7B-E368-43AF-8DDD-22F547C2009F}"/>
              </a:ext>
            </a:extLst>
          </p:cNvPr>
          <p:cNvSpPr txBox="1"/>
          <p:nvPr/>
        </p:nvSpPr>
        <p:spPr>
          <a:xfrm>
            <a:off x="7508178" y="797177"/>
            <a:ext cx="2653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Weak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7EDC6-2CA8-4659-867C-D773AEDC14AA}"/>
              </a:ext>
            </a:extLst>
          </p:cNvPr>
          <p:cNvSpPr txBox="1"/>
          <p:nvPr/>
        </p:nvSpPr>
        <p:spPr>
          <a:xfrm>
            <a:off x="7115644" y="1230682"/>
            <a:ext cx="3582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Michael, using his own name for a password, allowed for effortless ssh port exploitation.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290C94-033C-4037-95BD-C94B58D43123}"/>
              </a:ext>
            </a:extLst>
          </p:cNvPr>
          <p:cNvSpPr/>
          <p:nvPr/>
        </p:nvSpPr>
        <p:spPr>
          <a:xfrm>
            <a:off x="579949" y="4155509"/>
            <a:ext cx="4522522" cy="1719819"/>
          </a:xfrm>
          <a:prstGeom prst="roundRect">
            <a:avLst>
              <a:gd name="adj" fmla="val 4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A29E8-FFC9-47BD-8091-C7EDD1EBA8DA}"/>
              </a:ext>
            </a:extLst>
          </p:cNvPr>
          <p:cNvSpPr txBox="1"/>
          <p:nvPr/>
        </p:nvSpPr>
        <p:spPr>
          <a:xfrm>
            <a:off x="818255" y="4214170"/>
            <a:ext cx="4045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Escalated root privileges with the use of a python script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AFF3A-6A3B-473C-9572-DCE4EB5584A4}"/>
              </a:ext>
            </a:extLst>
          </p:cNvPr>
          <p:cNvSpPr txBox="1"/>
          <p:nvPr/>
        </p:nvSpPr>
        <p:spPr>
          <a:xfrm>
            <a:off x="697692" y="5015418"/>
            <a:ext cx="4287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This has the potential to escalate the privileges of an unauthorized user.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63299B-2D77-4375-8864-1C04E6F9B2AA}"/>
              </a:ext>
            </a:extLst>
          </p:cNvPr>
          <p:cNvSpPr/>
          <p:nvPr/>
        </p:nvSpPr>
        <p:spPr>
          <a:xfrm>
            <a:off x="579949" y="1873909"/>
            <a:ext cx="4522522" cy="1719819"/>
          </a:xfrm>
          <a:prstGeom prst="roundRect">
            <a:avLst>
              <a:gd name="adj" fmla="val 4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A18EB-4804-4F7E-A227-8B4088F3E5D0}"/>
              </a:ext>
            </a:extLst>
          </p:cNvPr>
          <p:cNvSpPr txBox="1"/>
          <p:nvPr/>
        </p:nvSpPr>
        <p:spPr>
          <a:xfrm>
            <a:off x="579949" y="1873909"/>
            <a:ext cx="45225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Exposed user password hashes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0EDC4-A1F6-455A-A26A-EC4E00DDD80D}"/>
              </a:ext>
            </a:extLst>
          </p:cNvPr>
          <p:cNvSpPr txBox="1"/>
          <p:nvPr/>
        </p:nvSpPr>
        <p:spPr>
          <a:xfrm>
            <a:off x="839693" y="2490204"/>
            <a:ext cx="3955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Reverse engineering the hash has the potential to also unauthorized access to the system.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E11E76-538B-47D7-B880-1648C35D8025}"/>
              </a:ext>
            </a:extLst>
          </p:cNvPr>
          <p:cNvSpPr txBox="1"/>
          <p:nvPr/>
        </p:nvSpPr>
        <p:spPr>
          <a:xfrm>
            <a:off x="7229109" y="2744337"/>
            <a:ext cx="3211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WordPress Enumeration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5E4C8-C2DC-4FD9-9863-BA2CA31E650F}"/>
              </a:ext>
            </a:extLst>
          </p:cNvPr>
          <p:cNvSpPr txBox="1"/>
          <p:nvPr/>
        </p:nvSpPr>
        <p:spPr>
          <a:xfrm>
            <a:off x="6611629" y="3160827"/>
            <a:ext cx="4446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 wpscan enumeration scan can exploit vulnerabilities in the WordPress database and find usernames.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217C7A-F85F-4314-BDAA-B8A2DB147997}"/>
              </a:ext>
            </a:extLst>
          </p:cNvPr>
          <p:cNvSpPr/>
          <p:nvPr/>
        </p:nvSpPr>
        <p:spPr>
          <a:xfrm>
            <a:off x="6266641" y="2702490"/>
            <a:ext cx="5136400" cy="1453019"/>
          </a:xfrm>
          <a:prstGeom prst="roundRect">
            <a:avLst>
              <a:gd name="adj" fmla="val 4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B7C77B-1A59-440A-84BA-7E47B299C399}"/>
              </a:ext>
            </a:extLst>
          </p:cNvPr>
          <p:cNvSpPr/>
          <p:nvPr/>
        </p:nvSpPr>
        <p:spPr>
          <a:xfrm>
            <a:off x="6107567" y="4811136"/>
            <a:ext cx="5548471" cy="1453019"/>
          </a:xfrm>
          <a:prstGeom prst="roundRect">
            <a:avLst>
              <a:gd name="adj" fmla="val 425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BC798-248C-4B60-8CC4-59DD0B4F742D}"/>
              </a:ext>
            </a:extLst>
          </p:cNvPr>
          <p:cNvSpPr txBox="1"/>
          <p:nvPr/>
        </p:nvSpPr>
        <p:spPr>
          <a:xfrm>
            <a:off x="6297884" y="4811136"/>
            <a:ext cx="5314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Open and unrestricted ssh access via ports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A77D91-AD52-46E8-84B5-624343963EDF}"/>
              </a:ext>
            </a:extLst>
          </p:cNvPr>
          <p:cNvSpPr txBox="1"/>
          <p:nvPr/>
        </p:nvSpPr>
        <p:spPr>
          <a:xfrm>
            <a:off x="6520715" y="5276035"/>
            <a:ext cx="4868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Open access ports can increase the amount of unwanted traffic and leaves the system vulnerable to exploitation.</a:t>
            </a:r>
          </a:p>
        </p:txBody>
      </p:sp>
    </p:spTree>
    <p:extLst>
      <p:ext uri="{BB962C8B-B14F-4D97-AF65-F5344CB8AC3E}">
        <p14:creationId xmlns:p14="http://schemas.microsoft.com/office/powerpoint/2010/main" val="339642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3619BD5-0BB8-47ED-B445-9D8BFF8DD4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13787"/>
            <a:ext cx="12192000" cy="6971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2D5ED-BC2C-4876-AF27-85F25CFB9C81}"/>
              </a:ext>
            </a:extLst>
          </p:cNvPr>
          <p:cNvSpPr txBox="1"/>
          <p:nvPr/>
        </p:nvSpPr>
        <p:spPr>
          <a:xfrm flipH="1">
            <a:off x="327552" y="244558"/>
            <a:ext cx="531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Alerts Implemented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A29E8-FFC9-47BD-8091-C7EDD1EBA8DA}"/>
              </a:ext>
            </a:extLst>
          </p:cNvPr>
          <p:cNvSpPr txBox="1"/>
          <p:nvPr/>
        </p:nvSpPr>
        <p:spPr>
          <a:xfrm>
            <a:off x="659375" y="3089004"/>
            <a:ext cx="4045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MySQL Database Alert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A18EB-4804-4F7E-A227-8B4088F3E5D0}"/>
              </a:ext>
            </a:extLst>
          </p:cNvPr>
          <p:cNvSpPr txBox="1"/>
          <p:nvPr/>
        </p:nvSpPr>
        <p:spPr>
          <a:xfrm>
            <a:off x="659375" y="1188493"/>
            <a:ext cx="4522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SSH Login Alert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0EDC4-A1F6-455A-A26A-EC4E00DDD80D}"/>
              </a:ext>
            </a:extLst>
          </p:cNvPr>
          <p:cNvSpPr txBox="1"/>
          <p:nvPr/>
        </p:nvSpPr>
        <p:spPr>
          <a:xfrm>
            <a:off x="680469" y="1851491"/>
            <a:ext cx="95532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SSH Port monitored for unauthorized access.</a:t>
            </a:r>
          </a:p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Triggers when user </a:t>
            </a:r>
            <a:r>
              <a:rPr lang="en-US" sz="2000" u="sng" dirty="0">
                <a:latin typeface="Aharoni" panose="02010803020104030203" pitchFamily="2" charset="-79"/>
                <a:cs typeface="Aharoni" panose="02010803020104030203" pitchFamily="2" charset="-79"/>
              </a:rPr>
              <a:t>attempts to access any ports </a:t>
            </a:r>
            <a:r>
              <a:rPr lang="en-US" sz="2400" u="sng" dirty="0">
                <a:latin typeface="Aharoni" panose="02010803020104030203" pitchFamily="2" charset="-79"/>
                <a:cs typeface="Aharoni" panose="02010803020104030203" pitchFamily="2" charset="-79"/>
              </a:rPr>
              <a:t>22</a:t>
            </a:r>
            <a:r>
              <a:rPr lang="en-US" sz="2000" u="sng" dirty="0">
                <a:latin typeface="Aharoni" panose="02010803020104030203" pitchFamily="2" charset="-79"/>
                <a:cs typeface="Aharoni" panose="02010803020104030203" pitchFamily="2" charset="-79"/>
              </a:rPr>
              <a:t> or higher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BC798-248C-4B60-8CC4-59DD0B4F742D}"/>
              </a:ext>
            </a:extLst>
          </p:cNvPr>
          <p:cNvSpPr txBox="1"/>
          <p:nvPr/>
        </p:nvSpPr>
        <p:spPr>
          <a:xfrm>
            <a:off x="680469" y="5544849"/>
            <a:ext cx="8737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Monitors root/sudo activity. Triggers when </a:t>
            </a:r>
            <a:r>
              <a:rPr lang="en-US" u="sng" dirty="0">
                <a:latin typeface="Aharoni" panose="02010803020104030203" pitchFamily="2" charset="-79"/>
                <a:cs typeface="Aharoni" panose="02010803020104030203" pitchFamily="2" charset="-79"/>
              </a:rPr>
              <a:t>unauthorized sudo command usage or privileged directory access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is attempted by an unauthorized user.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5FE28F-C446-4644-8D3C-DAA758D9C84A}"/>
              </a:ext>
            </a:extLst>
          </p:cNvPr>
          <p:cNvGrpSpPr/>
          <p:nvPr/>
        </p:nvGrpSpPr>
        <p:grpSpPr>
          <a:xfrm>
            <a:off x="647161" y="1186954"/>
            <a:ext cx="9895483" cy="5470387"/>
            <a:chOff x="647161" y="1186954"/>
            <a:chExt cx="9895483" cy="547038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763299B-2D77-4375-8864-1C04E6F9B2AA}"/>
                </a:ext>
              </a:extLst>
            </p:cNvPr>
            <p:cNvSpPr/>
            <p:nvPr/>
          </p:nvSpPr>
          <p:spPr>
            <a:xfrm>
              <a:off x="647161" y="1186954"/>
              <a:ext cx="9895483" cy="1719819"/>
            </a:xfrm>
            <a:prstGeom prst="roundRect">
              <a:avLst>
                <a:gd name="adj" fmla="val 4253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31F7F6C-B554-4EC2-94E0-C953A144093C}"/>
                </a:ext>
              </a:extLst>
            </p:cNvPr>
            <p:cNvSpPr/>
            <p:nvPr/>
          </p:nvSpPr>
          <p:spPr>
            <a:xfrm>
              <a:off x="647161" y="3062238"/>
              <a:ext cx="9895483" cy="1719819"/>
            </a:xfrm>
            <a:prstGeom prst="roundRect">
              <a:avLst>
                <a:gd name="adj" fmla="val 4253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ED2887-4944-4453-A64E-4C8AAE714257}"/>
                </a:ext>
              </a:extLst>
            </p:cNvPr>
            <p:cNvSpPr/>
            <p:nvPr/>
          </p:nvSpPr>
          <p:spPr>
            <a:xfrm>
              <a:off x="647161" y="4937522"/>
              <a:ext cx="9895483" cy="1719819"/>
            </a:xfrm>
            <a:prstGeom prst="roundRect">
              <a:avLst>
                <a:gd name="adj" fmla="val 4253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302CB93-5C2F-465B-84A0-76286EC4F634}"/>
              </a:ext>
            </a:extLst>
          </p:cNvPr>
          <p:cNvSpPr txBox="1"/>
          <p:nvPr/>
        </p:nvSpPr>
        <p:spPr>
          <a:xfrm>
            <a:off x="680469" y="3664503"/>
            <a:ext cx="9415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 MySQL database will be monitored for unauthorized attempts to  access. Triggers when an </a:t>
            </a:r>
            <a:r>
              <a:rPr lang="en-US" u="sng" dirty="0">
                <a:latin typeface="Aharoni" panose="02010803020104030203" pitchFamily="2" charset="-79"/>
                <a:cs typeface="Aharoni" panose="02010803020104030203" pitchFamily="2" charset="-79"/>
              </a:rPr>
              <a:t>external/unauthorized IP connections attempts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to access the SQL Database or any related files.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E09BC2-D603-4B8B-B08E-03D6BADC05CE}"/>
              </a:ext>
            </a:extLst>
          </p:cNvPr>
          <p:cNvSpPr txBox="1"/>
          <p:nvPr/>
        </p:nvSpPr>
        <p:spPr>
          <a:xfrm>
            <a:off x="659375" y="4989515"/>
            <a:ext cx="4045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Privilege Escalation Alert</a:t>
            </a:r>
          </a:p>
        </p:txBody>
      </p:sp>
    </p:spTree>
    <p:extLst>
      <p:ext uri="{BB962C8B-B14F-4D97-AF65-F5344CB8AC3E}">
        <p14:creationId xmlns:p14="http://schemas.microsoft.com/office/powerpoint/2010/main" val="168161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D835C-B744-4868-B257-C1DF7BDC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80987"/>
            <a:ext cx="11972925" cy="6296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36460-3EE5-4927-BE6E-962A3B9A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" y="-218365"/>
            <a:ext cx="119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29C01-F823-4139-82FB-52362462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61" y="889348"/>
            <a:ext cx="10384077" cy="414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6AEBE-E4E9-45A0-BB97-AEDE5696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" y="0"/>
            <a:ext cx="119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7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DE4BC-85C6-438F-92BD-728CA96A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93"/>
            <a:ext cx="12192000" cy="4712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A8168-16F9-4269-8519-F2688673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4" y="0"/>
            <a:ext cx="119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5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B4C99-D2EF-4B55-A0C6-D472DEB1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57" y="-1"/>
            <a:ext cx="12226157" cy="6996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61497-0DE2-412F-9A2E-270152CA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21" y="1213601"/>
            <a:ext cx="4419983" cy="5858764"/>
          </a:xfrm>
          <a:prstGeom prst="rect">
            <a:avLst/>
          </a:prstGeom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7923BC0-B704-4F9D-B8E1-6C6F0E30C47F}"/>
              </a:ext>
            </a:extLst>
          </p:cNvPr>
          <p:cNvSpPr/>
          <p:nvPr/>
        </p:nvSpPr>
        <p:spPr>
          <a:xfrm>
            <a:off x="2642992" y="234863"/>
            <a:ext cx="6638794" cy="6388274"/>
          </a:xfrm>
          <a:prstGeom prst="noSmoking">
            <a:avLst>
              <a:gd name="adj" fmla="val 3668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03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217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Castellar</vt:lpstr>
      <vt:lpstr>Cooper Black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Burnham</dc:creator>
  <cp:lastModifiedBy>John Burnham</cp:lastModifiedBy>
  <cp:revision>3</cp:revision>
  <dcterms:created xsi:type="dcterms:W3CDTF">2022-03-01T17:07:05Z</dcterms:created>
  <dcterms:modified xsi:type="dcterms:W3CDTF">2022-03-04T04:29:16Z</dcterms:modified>
</cp:coreProperties>
</file>